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30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4883A-7053-4FDE-BE15-8B4CD12D154A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0C7D6-C0DB-49AD-A7C7-C3696B1EDF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CAPITOLUL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Crearea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test online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test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6553200" cy="524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Salvare</a:t>
            </a:r>
            <a:r>
              <a:rPr lang="en-US" dirty="0" smtClean="0"/>
              <a:t> test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61912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barem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0"/>
            <a:ext cx="6096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comentariu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356360"/>
            <a:ext cx="6019800" cy="48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14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CAPITOLUL 3</vt:lpstr>
      <vt:lpstr>Creare test </vt:lpstr>
      <vt:lpstr>Salvare test </vt:lpstr>
      <vt:lpstr>Creare barem </vt:lpstr>
      <vt:lpstr>Creare comentariu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CAPITOLUL 3</dc:title>
  <dc:creator>User</dc:creator>
  <cp:lastModifiedBy>User</cp:lastModifiedBy>
  <cp:revision>11</cp:revision>
  <dcterms:created xsi:type="dcterms:W3CDTF">2012-02-04T09:18:03Z</dcterms:created>
  <dcterms:modified xsi:type="dcterms:W3CDTF">2012-02-04T11:04:46Z</dcterms:modified>
</cp:coreProperties>
</file>